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57" r:id="rId4"/>
    <p:sldId id="258" r:id="rId5"/>
    <p:sldId id="266" r:id="rId6"/>
    <p:sldId id="260" r:id="rId7"/>
    <p:sldId id="261" r:id="rId8"/>
    <p:sldId id="267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2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5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7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28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0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8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2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5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67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C751B-63DB-4666-9806-0B8CFFE939F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10EBB-066E-4D98-97F3-F437D1247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5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46992" y="1213337"/>
            <a:ext cx="4700954" cy="1048117"/>
          </a:xfrm>
        </p:spPr>
        <p:txBody>
          <a:bodyPr/>
          <a:lstStyle/>
          <a:p>
            <a:r>
              <a:rPr lang="bg-BG" dirty="0" smtClean="0">
                <a:latin typeface="Comic Sans MS" panose="030F0702030302020204" pitchFamily="66" charset="0"/>
              </a:rPr>
              <a:t>Катедрали</a:t>
            </a:r>
            <a:endParaRPr lang="en-US" dirty="0">
              <a:latin typeface="Ink Free" panose="03080402000500000000" pitchFamily="66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912576"/>
            <a:ext cx="4630615" cy="1345223"/>
          </a:xfrm>
        </p:spPr>
        <p:txBody>
          <a:bodyPr>
            <a:normAutofit/>
          </a:bodyPr>
          <a:lstStyle/>
          <a:p>
            <a:r>
              <a:rPr lang="bg-BG" sz="2000" dirty="0" smtClean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Цветелина Бакалова, 8а клас</a:t>
            </a:r>
          </a:p>
          <a:p>
            <a:r>
              <a:rPr lang="bg-BG" sz="2000" dirty="0" smtClean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и</a:t>
            </a:r>
          </a:p>
          <a:p>
            <a:r>
              <a:rPr lang="bg-BG" sz="2000" dirty="0" smtClean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Игор Бояджиев, 8 б клас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547946" y="0"/>
            <a:ext cx="5143500" cy="685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/>
          <p:cNvSpPr/>
          <p:nvPr/>
        </p:nvSpPr>
        <p:spPr>
          <a:xfrm>
            <a:off x="5846884" y="-1417393"/>
            <a:ext cx="2338754" cy="31300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/>
          <p:cNvSpPr/>
          <p:nvPr/>
        </p:nvSpPr>
        <p:spPr>
          <a:xfrm>
            <a:off x="7180384" y="355172"/>
            <a:ext cx="2338754" cy="3130062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8516815" y="2127737"/>
            <a:ext cx="2338754" cy="3130062"/>
          </a:xfrm>
          <a:prstGeom prst="diamond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9853246" y="3900302"/>
            <a:ext cx="2338754" cy="31300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8484576" y="-1382223"/>
            <a:ext cx="2338754" cy="3130062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9853246" y="372757"/>
            <a:ext cx="2338754" cy="31300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11248292" y="-1417393"/>
            <a:ext cx="2338754" cy="3130062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/>
          <p:cNvSpPr/>
          <p:nvPr/>
        </p:nvSpPr>
        <p:spPr>
          <a:xfrm>
            <a:off x="11189675" y="2261454"/>
            <a:ext cx="2338754" cy="3130062"/>
          </a:xfrm>
          <a:prstGeom prst="diamond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807426" y="3130062"/>
            <a:ext cx="6063761" cy="2813629"/>
          </a:xfrm>
          <a:prstGeom prst="diamond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066800" y="2215753"/>
            <a:ext cx="4243754" cy="3690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4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 panose="030F0702030302020204" pitchFamily="66" charset="0"/>
              </a:rPr>
              <a:t>Изводи и работа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838200" y="2643572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854804" y="4689354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89403" y="2643572"/>
            <a:ext cx="60965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b="1" dirty="0" smtClean="0">
                <a:latin typeface="Segoe Print" panose="02000600000000000000" pitchFamily="2" charset="0"/>
              </a:rPr>
              <a:t>Възможност на авторите:</a:t>
            </a:r>
          </a:p>
          <a:p>
            <a:r>
              <a:rPr lang="ru-RU" dirty="0">
                <a:latin typeface="Segoe Print" panose="02000600000000000000" pitchFamily="2" charset="0"/>
              </a:rPr>
              <a:t>у</a:t>
            </a:r>
            <a:r>
              <a:rPr lang="ru-RU" dirty="0" smtClean="0">
                <a:latin typeface="Segoe Print" panose="02000600000000000000" pitchFamily="2" charset="0"/>
              </a:rPr>
              <a:t>мения за </a:t>
            </a:r>
            <a:r>
              <a:rPr lang="ru-RU" dirty="0">
                <a:latin typeface="Segoe Print" panose="02000600000000000000" pitchFamily="2" charset="0"/>
              </a:rPr>
              <a:t>създаване на </a:t>
            </a:r>
            <a:r>
              <a:rPr lang="ru-RU" dirty="0" smtClean="0">
                <a:latin typeface="Segoe Print" panose="02000600000000000000" pitchFamily="2" charset="0"/>
              </a:rPr>
              <a:t>сайтове, презентации,</a:t>
            </a:r>
          </a:p>
          <a:p>
            <a:r>
              <a:rPr lang="ru-RU" dirty="0" smtClean="0">
                <a:latin typeface="Segoe Print" panose="02000600000000000000" pitchFamily="2" charset="0"/>
              </a:rPr>
              <a:t>документация </a:t>
            </a:r>
            <a:r>
              <a:rPr lang="ru-RU" dirty="0">
                <a:latin typeface="Segoe Print" panose="02000600000000000000" pitchFamily="2" charset="0"/>
              </a:rPr>
              <a:t>и лого, но също и работа в екип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46260" y="4788218"/>
            <a:ext cx="6255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b="1" dirty="0">
                <a:latin typeface="Segoe Print" panose="02000600000000000000" pitchFamily="2" charset="0"/>
              </a:rPr>
              <a:t>Възможност на </a:t>
            </a:r>
            <a:r>
              <a:rPr lang="bg-BG" b="1" dirty="0" smtClean="0">
                <a:latin typeface="Segoe Print" panose="02000600000000000000" pitchFamily="2" charset="0"/>
              </a:rPr>
              <a:t>читателите:</a:t>
            </a:r>
          </a:p>
          <a:p>
            <a:r>
              <a:rPr lang="ru-RU" dirty="0">
                <a:latin typeface="Segoe Print" panose="02000600000000000000" pitchFamily="2" charset="0"/>
              </a:rPr>
              <a:t>чрез лесна ориентация да обогати своите </a:t>
            </a:r>
            <a:r>
              <a:rPr lang="ru-RU" dirty="0" smtClean="0">
                <a:latin typeface="Segoe Print" panose="02000600000000000000" pitchFamily="2" charset="0"/>
              </a:rPr>
              <a:t>знания</a:t>
            </a:r>
            <a:endParaRPr lang="bg-BG" dirty="0">
              <a:latin typeface="Segoe Print" panose="020006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 rot="2590648">
            <a:off x="9098328" y="254976"/>
            <a:ext cx="3710354" cy="2268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95" y="4930250"/>
            <a:ext cx="408863" cy="3622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89" y="2892408"/>
            <a:ext cx="442076" cy="3627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838200" y="1450731"/>
            <a:ext cx="4639408" cy="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32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923" y="2277208"/>
            <a:ext cx="5149362" cy="1663578"/>
          </a:xfrm>
        </p:spPr>
        <p:txBody>
          <a:bodyPr>
            <a:normAutofit fontScale="90000"/>
          </a:bodyPr>
          <a:lstStyle/>
          <a:p>
            <a:r>
              <a:rPr lang="bg-BG" dirty="0" smtClean="0">
                <a:latin typeface="Comic Sans MS" panose="030F0702030302020204" pitchFamily="66" charset="0"/>
              </a:rPr>
              <a:t>Благодарим за вниманието!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670538" y="0"/>
            <a:ext cx="5143500" cy="685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-137745" y="-545126"/>
            <a:ext cx="2338754" cy="31300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1189893" y="1247591"/>
            <a:ext cx="2338754" cy="3130062"/>
          </a:xfrm>
          <a:prstGeom prst="diamond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2517531" y="3040308"/>
            <a:ext cx="2338754" cy="31300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3985846" y="4921861"/>
            <a:ext cx="2338754" cy="3130062"/>
          </a:xfrm>
          <a:prstGeom prst="diamon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-679939" y="2277208"/>
            <a:ext cx="2338754" cy="31300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/>
          <p:cNvSpPr/>
          <p:nvPr/>
        </p:nvSpPr>
        <p:spPr>
          <a:xfrm>
            <a:off x="647699" y="4016257"/>
            <a:ext cx="2338754" cy="3130062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1975337" y="5807778"/>
            <a:ext cx="2338754" cy="31300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-1027236" y="5353602"/>
            <a:ext cx="2338754" cy="3130062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6" idx="1"/>
            <a:endCxn id="6" idx="3"/>
          </p:cNvCxnSpPr>
          <p:nvPr/>
        </p:nvCxnSpPr>
        <p:spPr>
          <a:xfrm>
            <a:off x="6183923" y="3108997"/>
            <a:ext cx="5149362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17676" y="3833447"/>
            <a:ext cx="4319955" cy="879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7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 panose="030F0702030302020204" pitchFamily="66" charset="0"/>
              </a:rPr>
              <a:t>Екип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838200" y="2262553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838200" y="4232030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34501" y="2499918"/>
            <a:ext cx="3370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Segoe Print" panose="02000600000000000000" pitchFamily="2" charset="0"/>
              </a:rPr>
              <a:t>Игор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ru-RU" dirty="0" smtClean="0">
                <a:latin typeface="Segoe Print" panose="02000600000000000000" pitchFamily="2" charset="0"/>
              </a:rPr>
              <a:t>Димитров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ru-RU" dirty="0" smtClean="0">
                <a:latin typeface="Segoe Print" panose="02000600000000000000" pitchFamily="2" charset="0"/>
              </a:rPr>
              <a:t>Бояджиев</a:t>
            </a:r>
            <a:r>
              <a:rPr lang="en-US" dirty="0" smtClean="0">
                <a:latin typeface="Segoe Print" panose="02000600000000000000" pitchFamily="2" charset="0"/>
              </a:rPr>
              <a:t>, </a:t>
            </a:r>
            <a:r>
              <a:rPr lang="ru-RU" dirty="0" smtClean="0">
                <a:latin typeface="Segoe Print" panose="02000600000000000000" pitchFamily="2" charset="0"/>
              </a:rPr>
              <a:t>8б клас</a:t>
            </a:r>
            <a:r>
              <a:rPr lang="en-US" dirty="0" smtClean="0">
                <a:latin typeface="Segoe Print" panose="02000600000000000000" pitchFamily="2" charset="0"/>
              </a:rPr>
              <a:t>, </a:t>
            </a:r>
            <a:r>
              <a:rPr lang="ru-RU" dirty="0" smtClean="0">
                <a:latin typeface="Segoe Print" panose="02000600000000000000" pitchFamily="2" charset="0"/>
              </a:rPr>
              <a:t>№</a:t>
            </a:r>
            <a:r>
              <a:rPr lang="ru-RU" dirty="0">
                <a:latin typeface="Segoe Print" panose="02000600000000000000" pitchFamily="2" charset="0"/>
              </a:rPr>
              <a:t>13</a:t>
            </a:r>
          </a:p>
        </p:txBody>
      </p:sp>
      <p:sp>
        <p:nvSpPr>
          <p:cNvPr id="8" name="Rectangle 7"/>
          <p:cNvSpPr/>
          <p:nvPr/>
        </p:nvSpPr>
        <p:spPr>
          <a:xfrm>
            <a:off x="2034499" y="4469395"/>
            <a:ext cx="3370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Segoe Print" panose="02000600000000000000" pitchFamily="2" charset="0"/>
              </a:rPr>
              <a:t>Цветелина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ru-RU" dirty="0" smtClean="0">
                <a:latin typeface="Segoe Print" panose="02000600000000000000" pitchFamily="2" charset="0"/>
              </a:rPr>
              <a:t>Иванова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ru-RU" dirty="0" smtClean="0">
                <a:latin typeface="Segoe Print" panose="02000600000000000000" pitchFamily="2" charset="0"/>
              </a:rPr>
              <a:t>Бакалова</a:t>
            </a:r>
            <a:r>
              <a:rPr lang="en-US" dirty="0" smtClean="0">
                <a:latin typeface="Segoe Print" panose="02000600000000000000" pitchFamily="2" charset="0"/>
              </a:rPr>
              <a:t>, </a:t>
            </a:r>
            <a:r>
              <a:rPr lang="ru-RU" dirty="0" smtClean="0">
                <a:latin typeface="Segoe Print" panose="02000600000000000000" pitchFamily="2" charset="0"/>
              </a:rPr>
              <a:t>8а клас</a:t>
            </a:r>
            <a:r>
              <a:rPr lang="en-US" dirty="0" smtClean="0">
                <a:latin typeface="Segoe Print" panose="02000600000000000000" pitchFamily="2" charset="0"/>
              </a:rPr>
              <a:t>, </a:t>
            </a:r>
            <a:r>
              <a:rPr lang="ru-RU" dirty="0" smtClean="0">
                <a:latin typeface="Segoe Print" panose="02000600000000000000" pitchFamily="2" charset="0"/>
              </a:rPr>
              <a:t>№</a:t>
            </a:r>
            <a:r>
              <a:rPr lang="ru-RU" dirty="0">
                <a:latin typeface="Segoe Print" panose="02000600000000000000" pitchFamily="2" charset="0"/>
              </a:rPr>
              <a:t>27</a:t>
            </a:r>
          </a:p>
        </p:txBody>
      </p:sp>
      <p:sp>
        <p:nvSpPr>
          <p:cNvPr id="9" name="Rectangle 8"/>
          <p:cNvSpPr/>
          <p:nvPr/>
        </p:nvSpPr>
        <p:spPr>
          <a:xfrm rot="2590648">
            <a:off x="9098328" y="254976"/>
            <a:ext cx="3710354" cy="2268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45" y="1574617"/>
            <a:ext cx="3706475" cy="469801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7" y="4469395"/>
            <a:ext cx="338380" cy="3407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7" y="2520460"/>
            <a:ext cx="338380" cy="3407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242538" y="6013938"/>
            <a:ext cx="2470639" cy="258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38200" y="1450731"/>
            <a:ext cx="1491762" cy="879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3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 panose="030F0702030302020204" pitchFamily="66" charset="0"/>
              </a:rPr>
              <a:t>Тема на проекта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34" y="2463545"/>
            <a:ext cx="4263403" cy="3284154"/>
          </a:xfrm>
        </p:spPr>
      </p:pic>
      <p:sp>
        <p:nvSpPr>
          <p:cNvPr id="7" name="Diamond 6"/>
          <p:cNvSpPr/>
          <p:nvPr/>
        </p:nvSpPr>
        <p:spPr>
          <a:xfrm>
            <a:off x="6843346" y="3639466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2520" y="2508711"/>
            <a:ext cx="15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Катедрали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42520" y="3869249"/>
            <a:ext cx="35621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Разширяване на темата в </a:t>
            </a:r>
          </a:p>
          <a:p>
            <a:r>
              <a:rPr lang="bg-BG" dirty="0" smtClean="0">
                <a:latin typeface="Segoe Print" panose="02000600000000000000" pitchFamily="2" charset="0"/>
              </a:rPr>
              <a:t>подробности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2520" y="5244951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Добавяне на нови идеи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14" name="Diamond 13"/>
          <p:cNvSpPr/>
          <p:nvPr/>
        </p:nvSpPr>
        <p:spPr>
          <a:xfrm>
            <a:off x="6843346" y="2271346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/>
          <p:cNvSpPr/>
          <p:nvPr/>
        </p:nvSpPr>
        <p:spPr>
          <a:xfrm>
            <a:off x="6843346" y="5007586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590648">
            <a:off x="9098328" y="254976"/>
            <a:ext cx="3710354" cy="2268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913" y="3884412"/>
            <a:ext cx="403720" cy="354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078" y="5277066"/>
            <a:ext cx="485390" cy="305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913" y="2487607"/>
            <a:ext cx="360417" cy="4115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38200" y="1424354"/>
            <a:ext cx="4736123" cy="2637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3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 panose="030F0702030302020204" pitchFamily="66" charset="0"/>
              </a:rPr>
              <a:t>Карта на сайта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48958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2590648">
            <a:off x="9098328" y="254976"/>
            <a:ext cx="3710354" cy="2268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41938"/>
            <a:ext cx="4076700" cy="879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 panose="030F0702030302020204" pitchFamily="66" charset="0"/>
              </a:rPr>
              <a:t>Схема </a:t>
            </a:r>
            <a:r>
              <a:rPr lang="bg-BG" dirty="0" smtClean="0">
                <a:latin typeface="Comic Sans MS" panose="030F0702030302020204" pitchFamily="66" charset="0"/>
              </a:rPr>
              <a:t>на страниците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 rot="2590648">
            <a:off x="9098328" y="254976"/>
            <a:ext cx="3710354" cy="2268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24354"/>
            <a:ext cx="5949462" cy="2637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94" y="1690688"/>
            <a:ext cx="4285506" cy="47357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0336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 panose="030F0702030302020204" pitchFamily="66" charset="0"/>
              </a:rPr>
              <a:t>Цветелина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93" y="1690688"/>
            <a:ext cx="6527007" cy="4351338"/>
          </a:xfrm>
        </p:spPr>
      </p:pic>
      <p:sp>
        <p:nvSpPr>
          <p:cNvPr id="5" name="Diamond 4"/>
          <p:cNvSpPr/>
          <p:nvPr/>
        </p:nvSpPr>
        <p:spPr>
          <a:xfrm>
            <a:off x="838200" y="1690688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838200" y="4112230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838200" y="5323001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/>
        </p:nvSpPr>
        <p:spPr>
          <a:xfrm>
            <a:off x="838200" y="2901459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7772" y="1928053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Информация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37772" y="3137512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Презентация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37772" y="4346971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Карта на сайта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35336" y="5556430"/>
            <a:ext cx="2795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Идеология на дизайна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 rot="2590648">
            <a:off x="9098328" y="254976"/>
            <a:ext cx="3710354" cy="2268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2" y="1935120"/>
            <a:ext cx="408863" cy="3622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1" y="3141045"/>
            <a:ext cx="408863" cy="362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2" y="4354038"/>
            <a:ext cx="408863" cy="3622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1" y="5563497"/>
            <a:ext cx="408863" cy="36226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838200" y="1450731"/>
            <a:ext cx="3127131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4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 panose="030F0702030302020204" pitchFamily="66" charset="0"/>
              </a:rPr>
              <a:t>Игор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9" y="2165418"/>
            <a:ext cx="6147882" cy="4098588"/>
          </a:xfrm>
        </p:spPr>
      </p:pic>
      <p:sp>
        <p:nvSpPr>
          <p:cNvPr id="6" name="Rectangle 5"/>
          <p:cNvSpPr/>
          <p:nvPr/>
        </p:nvSpPr>
        <p:spPr>
          <a:xfrm>
            <a:off x="7437732" y="4321966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Файлова система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37732" y="3228937"/>
            <a:ext cx="1067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Дизайн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39035" y="2165418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Информация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6486182" y="1919099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6486182" y="2991572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/>
          <p:cNvSpPr/>
          <p:nvPr/>
        </p:nvSpPr>
        <p:spPr>
          <a:xfrm>
            <a:off x="6486182" y="5128930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6486182" y="4060251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37732" y="5379334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Лого</a:t>
            </a:r>
            <a:endParaRPr lang="en-US" dirty="0">
              <a:latin typeface="Segoe Print" panose="020006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 rot="2590648">
            <a:off x="9098328" y="254976"/>
            <a:ext cx="3710354" cy="2268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177" y="2168951"/>
            <a:ext cx="408863" cy="3622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176" y="3246275"/>
            <a:ext cx="408863" cy="3622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175" y="4301149"/>
            <a:ext cx="408863" cy="3622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616" y="5369828"/>
            <a:ext cx="408863" cy="36226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38200" y="1450731"/>
            <a:ext cx="1491762" cy="879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34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Стъпките на създаване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1450731"/>
            <a:ext cx="5685692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iamond 5"/>
          <p:cNvSpPr/>
          <p:nvPr/>
        </p:nvSpPr>
        <p:spPr>
          <a:xfrm>
            <a:off x="838200" y="2114307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838200" y="3269030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/>
        </p:nvSpPr>
        <p:spPr>
          <a:xfrm>
            <a:off x="849923" y="4423753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838197" y="5607260"/>
            <a:ext cx="852854" cy="844062"/>
          </a:xfrm>
          <a:prstGeom prst="diamond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02777" y="2351672"/>
            <a:ext cx="5987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latin typeface="Segoe Print" panose="02000600000000000000" pitchFamily="2" charset="0"/>
              </a:rPr>
              <a:t>Търсене на подробна и достоверна информация</a:t>
            </a:r>
            <a:endParaRPr lang="en-US" dirty="0">
              <a:latin typeface="Segoe Print" panose="020006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95" y="2373382"/>
            <a:ext cx="408863" cy="3622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94" y="3511743"/>
            <a:ext cx="408863" cy="362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93" y="4665306"/>
            <a:ext cx="408863" cy="3622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18" y="5847216"/>
            <a:ext cx="408863" cy="3622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02777" y="3506395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Изработка на предварителна карта на сайта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702777" y="4661118"/>
            <a:ext cx="279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Изработка на дизайн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06624" y="5868540"/>
            <a:ext cx="2989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latin typeface="Segoe Print" panose="02000600000000000000" pitchFamily="2" charset="0"/>
              </a:rPr>
              <a:t>Обогатяване на сайта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66" y="4423753"/>
            <a:ext cx="4112608" cy="20017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53" y="1388249"/>
            <a:ext cx="4146717" cy="23325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20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 panose="030F0702030302020204" pitchFamily="66" charset="0"/>
              </a:rPr>
              <a:t>Краен продукт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 rot="2590648">
            <a:off x="9098328" y="254976"/>
            <a:ext cx="3710354" cy="2268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424354"/>
            <a:ext cx="4023946" cy="2637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2" y="1828392"/>
            <a:ext cx="6005637" cy="29502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446" y="3485715"/>
            <a:ext cx="6268915" cy="30796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8542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129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Comic Sans MS</vt:lpstr>
      <vt:lpstr>Ink Free</vt:lpstr>
      <vt:lpstr>Segoe Print</vt:lpstr>
      <vt:lpstr>Office Theme</vt:lpstr>
      <vt:lpstr>Катедрали</vt:lpstr>
      <vt:lpstr>Екип</vt:lpstr>
      <vt:lpstr>Тема на проекта</vt:lpstr>
      <vt:lpstr>Карта на сайта</vt:lpstr>
      <vt:lpstr>Схема на страниците</vt:lpstr>
      <vt:lpstr>Цветелина</vt:lpstr>
      <vt:lpstr>Игор</vt:lpstr>
      <vt:lpstr>Стъпките на създаване</vt:lpstr>
      <vt:lpstr>Краен продукт</vt:lpstr>
      <vt:lpstr>Изводи и работа 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08а Христина Бакалова</dc:creator>
  <cp:lastModifiedBy>08а Христина Бакалова</cp:lastModifiedBy>
  <cp:revision>19</cp:revision>
  <dcterms:created xsi:type="dcterms:W3CDTF">2023-05-17T07:47:07Z</dcterms:created>
  <dcterms:modified xsi:type="dcterms:W3CDTF">2023-05-26T07:40:41Z</dcterms:modified>
</cp:coreProperties>
</file>